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62" r:id="rId5"/>
    <p:sldId id="263" r:id="rId6"/>
    <p:sldId id="264" r:id="rId7"/>
    <p:sldId id="265" r:id="rId8"/>
    <p:sldId id="274" r:id="rId9"/>
    <p:sldId id="275" r:id="rId10"/>
    <p:sldId id="267" r:id="rId11"/>
    <p:sldId id="268" r:id="rId12"/>
    <p:sldId id="269" r:id="rId13"/>
    <p:sldId id="270" r:id="rId14"/>
    <p:sldId id="273" r:id="rId15"/>
    <p:sldId id="271" r:id="rId16"/>
    <p:sldId id="276" r:id="rId17"/>
    <p:sldId id="277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2EF30E-793D-4A17-B83F-0DF3A04FBDD2}" v="1" dt="2020-09-18T17:01:44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penden A.C." userId="55aedd3f-409c-429f-a52d-ee2d82be5b0c" providerId="ADAL" clId="{BA2EF30E-793D-4A17-B83F-0DF3A04FBDD2}"/>
    <pc:docChg chg="addSld modSld">
      <pc:chgData name="Tappenden A.C." userId="55aedd3f-409c-429f-a52d-ee2d82be5b0c" providerId="ADAL" clId="{BA2EF30E-793D-4A17-B83F-0DF3A04FBDD2}" dt="2020-09-18T17:01:44.603" v="0"/>
      <pc:docMkLst>
        <pc:docMk/>
      </pc:docMkLst>
      <pc:sldChg chg="add">
        <pc:chgData name="Tappenden A.C." userId="55aedd3f-409c-429f-a52d-ee2d82be5b0c" providerId="ADAL" clId="{BA2EF30E-793D-4A17-B83F-0DF3A04FBDD2}" dt="2020-09-18T17:01:44.603" v="0"/>
        <pc:sldMkLst>
          <pc:docMk/>
          <pc:sldMk cId="504527976" sldId="277"/>
        </pc:sldMkLst>
      </pc:sldChg>
    </pc:docChg>
  </pc:docChgLst>
  <pc:docChgLst>
    <pc:chgData name="Tappenden A.C." userId="55aedd3f-409c-429f-a52d-ee2d82be5b0c" providerId="ADAL" clId="{9396439C-A487-4134-997A-26DE6D7AE994}"/>
    <pc:docChg chg="modSld">
      <pc:chgData name="Tappenden A.C." userId="55aedd3f-409c-429f-a52d-ee2d82be5b0c" providerId="ADAL" clId="{9396439C-A487-4134-997A-26DE6D7AE994}" dt="2020-09-16T10:39:37.709" v="57" actId="20577"/>
      <pc:docMkLst>
        <pc:docMk/>
      </pc:docMkLst>
      <pc:sldChg chg="addSp modSp">
        <pc:chgData name="Tappenden A.C." userId="55aedd3f-409c-429f-a52d-ee2d82be5b0c" providerId="ADAL" clId="{9396439C-A487-4134-997A-26DE6D7AE994}" dt="2020-09-16T10:39:37.709" v="57" actId="20577"/>
        <pc:sldMkLst>
          <pc:docMk/>
          <pc:sldMk cId="1152101200" sldId="262"/>
        </pc:sldMkLst>
        <pc:spChg chg="add mod">
          <ac:chgData name="Tappenden A.C." userId="55aedd3f-409c-429f-a52d-ee2d82be5b0c" providerId="ADAL" clId="{9396439C-A487-4134-997A-26DE6D7AE994}" dt="2020-09-16T10:39:37.709" v="57" actId="20577"/>
          <ac:spMkLst>
            <pc:docMk/>
            <pc:sldMk cId="1152101200" sldId="262"/>
            <ac:spMk id="4" creationId="{1FA9D4B0-139C-45F2-B597-DEEA7C73EC38}"/>
          </ac:spMkLst>
        </pc:spChg>
      </pc:sldChg>
    </pc:docChg>
  </pc:docChgLst>
  <pc:docChgLst>
    <pc:chgData name="Tappenden A.C." userId="55aedd3f-409c-429f-a52d-ee2d82be5b0c" providerId="ADAL" clId="{D68ED295-5A7C-4E02-B16B-CDDFAEA6EE66}"/>
    <pc:docChg chg="modSld">
      <pc:chgData name="Tappenden A.C." userId="55aedd3f-409c-429f-a52d-ee2d82be5b0c" providerId="ADAL" clId="{D68ED295-5A7C-4E02-B16B-CDDFAEA6EE66}" dt="2020-09-16T10:01:26.466" v="21" actId="20577"/>
      <pc:docMkLst>
        <pc:docMk/>
      </pc:docMkLst>
      <pc:sldChg chg="addSp modSp">
        <pc:chgData name="Tappenden A.C." userId="55aedd3f-409c-429f-a52d-ee2d82be5b0c" providerId="ADAL" clId="{D68ED295-5A7C-4E02-B16B-CDDFAEA6EE66}" dt="2020-09-16T10:01:26.466" v="21" actId="20577"/>
        <pc:sldMkLst>
          <pc:docMk/>
          <pc:sldMk cId="4050832910" sldId="268"/>
        </pc:sldMkLst>
        <pc:spChg chg="add mod">
          <ac:chgData name="Tappenden A.C." userId="55aedd3f-409c-429f-a52d-ee2d82be5b0c" providerId="ADAL" clId="{D68ED295-5A7C-4E02-B16B-CDDFAEA6EE66}" dt="2020-09-16T10:01:02.913" v="9" actId="207"/>
          <ac:spMkLst>
            <pc:docMk/>
            <pc:sldMk cId="4050832910" sldId="268"/>
            <ac:spMk id="2" creationId="{2CC4BDD0-D420-480E-93B4-C9E3899A95AF}"/>
          </ac:spMkLst>
        </pc:spChg>
        <pc:spChg chg="add mod">
          <ac:chgData name="Tappenden A.C." userId="55aedd3f-409c-429f-a52d-ee2d82be5b0c" providerId="ADAL" clId="{D68ED295-5A7C-4E02-B16B-CDDFAEA6EE66}" dt="2020-09-16T10:01:10.858" v="13" actId="20577"/>
          <ac:spMkLst>
            <pc:docMk/>
            <pc:sldMk cId="4050832910" sldId="268"/>
            <ac:spMk id="12" creationId="{99889A2D-DF0B-4E2D-9B96-1F695E27AC4C}"/>
          </ac:spMkLst>
        </pc:spChg>
        <pc:spChg chg="add mod">
          <ac:chgData name="Tappenden A.C." userId="55aedd3f-409c-429f-a52d-ee2d82be5b0c" providerId="ADAL" clId="{D68ED295-5A7C-4E02-B16B-CDDFAEA6EE66}" dt="2020-09-16T10:01:16.945" v="17" actId="20577"/>
          <ac:spMkLst>
            <pc:docMk/>
            <pc:sldMk cId="4050832910" sldId="268"/>
            <ac:spMk id="13" creationId="{D3599E2D-F0D7-4D3D-9E5B-10BD3EE33EEB}"/>
          </ac:spMkLst>
        </pc:spChg>
        <pc:spChg chg="add mod">
          <ac:chgData name="Tappenden A.C." userId="55aedd3f-409c-429f-a52d-ee2d82be5b0c" providerId="ADAL" clId="{D68ED295-5A7C-4E02-B16B-CDDFAEA6EE66}" dt="2020-09-16T10:01:26.466" v="21" actId="20577"/>
          <ac:spMkLst>
            <pc:docMk/>
            <pc:sldMk cId="4050832910" sldId="268"/>
            <ac:spMk id="14" creationId="{873A4FF0-7208-4225-88CD-CF32B4E8CF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90952-F9C6-4386-B569-FC180C1A380E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589BB-B42E-4F04-AD31-9F0CD25FC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05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93E49-D884-441F-A6F9-03A5659BE9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99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6F1A-7A01-2741-AD0B-EEE4A0408C39}" type="datetimeFigureOut">
              <a:rPr lang="en-US" smtClean="0">
                <a:solidFill>
                  <a:srgbClr val="073E87"/>
                </a:solidFill>
              </a:rPr>
              <a:pPr/>
              <a:t>9/21/2020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8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6F1A-7A01-2741-AD0B-EEE4A0408C39}" type="datetimeFigureOut">
              <a:rPr lang="en-US" smtClean="0">
                <a:solidFill>
                  <a:srgbClr val="073E87"/>
                </a:solidFill>
              </a:rPr>
              <a:pPr/>
              <a:t>9/21/2020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BF47-92F4-D64D-BA4B-E3A562D5273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1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6F1A-7A01-2741-AD0B-EEE4A0408C39}" type="datetimeFigureOut">
              <a:rPr lang="en-US" smtClean="0">
                <a:solidFill>
                  <a:srgbClr val="073E87"/>
                </a:solidFill>
              </a:rPr>
              <a:pPr/>
              <a:t>9/21/2020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BF47-92F4-D64D-BA4B-E3A562D5273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0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F2910-E5EE-4187-910B-A646C68F3B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EG168 – Engineering Skills</a:t>
            </a:r>
          </a:p>
        </p:txBody>
      </p:sp>
    </p:spTree>
    <p:extLst>
      <p:ext uri="{BB962C8B-B14F-4D97-AF65-F5344CB8AC3E}">
        <p14:creationId xmlns:p14="http://schemas.microsoft.com/office/powerpoint/2010/main" val="429292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6F1A-7A01-2741-AD0B-EEE4A0408C39}" type="datetimeFigureOut">
              <a:rPr lang="en-US" smtClean="0">
                <a:solidFill>
                  <a:srgbClr val="073E87"/>
                </a:solidFill>
              </a:rPr>
              <a:pPr/>
              <a:t>9/21/2020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BF47-92F4-D64D-BA4B-E3A562D5273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5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6F1A-7A01-2741-AD0B-EEE4A0408C39}" type="datetimeFigureOut">
              <a:rPr lang="en-US" smtClean="0">
                <a:solidFill>
                  <a:srgbClr val="073E87"/>
                </a:solidFill>
              </a:rPr>
              <a:pPr/>
              <a:t>9/21/2020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8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6F1A-7A01-2741-AD0B-EEE4A0408C39}" type="datetimeFigureOut">
              <a:rPr lang="en-US" smtClean="0">
                <a:solidFill>
                  <a:srgbClr val="073E87"/>
                </a:solidFill>
              </a:rPr>
              <a:pPr/>
              <a:t>9/21/2020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BF47-92F4-D64D-BA4B-E3A562D5273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6F1A-7A01-2741-AD0B-EEE4A0408C39}" type="datetimeFigureOut">
              <a:rPr lang="en-US" smtClean="0">
                <a:solidFill>
                  <a:srgbClr val="073E87"/>
                </a:solidFill>
              </a:rPr>
              <a:pPr/>
              <a:t>9/21/2020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BF47-92F4-D64D-BA4B-E3A562D5273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6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6F1A-7A01-2741-AD0B-EEE4A0408C39}" type="datetimeFigureOut">
              <a:rPr lang="en-US" smtClean="0">
                <a:solidFill>
                  <a:srgbClr val="073E87"/>
                </a:solidFill>
              </a:rPr>
              <a:pPr/>
              <a:t>9/21/2020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BF47-92F4-D64D-BA4B-E3A562D5273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6F1A-7A01-2741-AD0B-EEE4A0408C39}" type="datetimeFigureOut">
              <a:rPr lang="en-US" smtClean="0">
                <a:solidFill>
                  <a:srgbClr val="073E87"/>
                </a:solidFill>
              </a:rPr>
              <a:pPr/>
              <a:t>9/21/2020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BF47-92F4-D64D-BA4B-E3A562D5273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3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6F1A-7A01-2741-AD0B-EEE4A0408C39}" type="datetimeFigureOut">
              <a:rPr lang="en-US" smtClean="0">
                <a:solidFill>
                  <a:srgbClr val="073E87"/>
                </a:solidFill>
              </a:rPr>
              <a:pPr/>
              <a:t>9/21/2020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BF47-92F4-D64D-BA4B-E3A562D5273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6F1A-7A01-2741-AD0B-EEE4A0408C39}" type="datetimeFigureOut">
              <a:rPr lang="en-US" smtClean="0">
                <a:solidFill>
                  <a:srgbClr val="073E87"/>
                </a:solidFill>
              </a:rPr>
              <a:pPr/>
              <a:t>9/21/2020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BF47-92F4-D64D-BA4B-E3A562D5273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7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457200"/>
            <a:fld id="{EE326F1A-7A01-2741-AD0B-EEE4A0408C39}" type="datetimeFigureOut">
              <a:rPr lang="en-US" smtClean="0">
                <a:solidFill>
                  <a:srgbClr val="073E87"/>
                </a:solidFill>
              </a:rPr>
              <a:pPr defTabSz="457200"/>
              <a:t>9/21/2020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457200"/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457200"/>
            <a:fld id="{61F0BF47-92F4-D64D-BA4B-E3A562D52732}" type="slidenum">
              <a:rPr lang="en-US" smtClean="0">
                <a:solidFill>
                  <a:srgbClr val="073E87"/>
                </a:solidFill>
              </a:rPr>
              <a:pPr defTabSz="457200"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230" y="2194083"/>
            <a:ext cx="10578518" cy="161828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Changing Authentication Method to Microsoft Authentication APP: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3721" y="351972"/>
            <a:ext cx="2113651" cy="1334937"/>
          </a:xfrm>
          <a:prstGeom prst="rect">
            <a:avLst/>
          </a:prstGeom>
        </p:spPr>
      </p:pic>
      <p:pic>
        <p:nvPicPr>
          <p:cNvPr id="8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6" y="351973"/>
            <a:ext cx="1817594" cy="57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451" y="351972"/>
            <a:ext cx="2433063" cy="57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F8FF07-1966-417F-965B-B72664F6B016}"/>
              </a:ext>
            </a:extLst>
          </p:cNvPr>
          <p:cNvSpPr/>
          <p:nvPr/>
        </p:nvSpPr>
        <p:spPr>
          <a:xfrm>
            <a:off x="3383558" y="3812363"/>
            <a:ext cx="5424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 Access to University Computing Resources Online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9D4B0-139C-45F2-B597-DEEA7C73EC38}"/>
              </a:ext>
            </a:extLst>
          </p:cNvPr>
          <p:cNvSpPr txBox="1"/>
          <p:nvPr/>
        </p:nvSpPr>
        <p:spPr>
          <a:xfrm>
            <a:off x="8917497" y="6544144"/>
            <a:ext cx="2961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alpha val="50000"/>
                  </a:schemeClr>
                </a:solidFill>
              </a:rPr>
              <a:t>Created by: Dr Andrew Tappenden - Sept 2020</a:t>
            </a:r>
          </a:p>
        </p:txBody>
      </p:sp>
    </p:spTree>
    <p:extLst>
      <p:ext uri="{BB962C8B-B14F-4D97-AF65-F5344CB8AC3E}">
        <p14:creationId xmlns:p14="http://schemas.microsoft.com/office/powerpoint/2010/main" val="115210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851EEB-B75E-4ED0-9D91-92A2F611A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0" y="915629"/>
            <a:ext cx="11522439" cy="47491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747865-FFF0-4EFA-96BE-C9F4E71DFE97}"/>
              </a:ext>
            </a:extLst>
          </p:cNvPr>
          <p:cNvSpPr/>
          <p:nvPr/>
        </p:nvSpPr>
        <p:spPr>
          <a:xfrm>
            <a:off x="9840286" y="1459684"/>
            <a:ext cx="2122415" cy="5285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F5F277-CEA9-4AB8-802B-86AB2BD96C55}"/>
              </a:ext>
            </a:extLst>
          </p:cNvPr>
          <p:cNvSpPr txBox="1"/>
          <p:nvPr/>
        </p:nvSpPr>
        <p:spPr>
          <a:xfrm>
            <a:off x="8724550" y="1971630"/>
            <a:ext cx="291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FF0000"/>
                </a:solidFill>
              </a:rPr>
              <a:t>Notification</a:t>
            </a:r>
          </a:p>
        </p:txBody>
      </p:sp>
    </p:spTree>
    <p:extLst>
      <p:ext uri="{BB962C8B-B14F-4D97-AF65-F5344CB8AC3E}">
        <p14:creationId xmlns:p14="http://schemas.microsoft.com/office/powerpoint/2010/main" val="2226556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96581-6FE5-4FAD-A97A-4FD6997ED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32" y="870358"/>
            <a:ext cx="10479471" cy="49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6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5F12097-9378-4285-BC47-0EE54629F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37" y="789999"/>
            <a:ext cx="9355538" cy="547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3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F9BBBC-78D5-40DB-8817-77CF6805C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9" y="1267780"/>
            <a:ext cx="11516342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2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8ED708-F226-453E-B602-6059A80F6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34" y="978195"/>
            <a:ext cx="10479932" cy="4901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FE06F5-2E39-407C-BEFE-EF3BF66E90C6}"/>
              </a:ext>
            </a:extLst>
          </p:cNvPr>
          <p:cNvSpPr txBox="1"/>
          <p:nvPr/>
        </p:nvSpPr>
        <p:spPr>
          <a:xfrm>
            <a:off x="6350466" y="2315361"/>
            <a:ext cx="5301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If a smartphone is not available, the only other suitable option for the remote desktop authentication procedure is via phone, NOT by text.</a:t>
            </a:r>
          </a:p>
        </p:txBody>
      </p:sp>
    </p:spTree>
    <p:extLst>
      <p:ext uri="{BB962C8B-B14F-4D97-AF65-F5344CB8AC3E}">
        <p14:creationId xmlns:p14="http://schemas.microsoft.com/office/powerpoint/2010/main" val="504527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78D69-22C4-4B9B-8B97-042AF2DD0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14" y="849085"/>
            <a:ext cx="10119411" cy="37705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AD4276-E7AA-4DA3-9B86-D4046E1B1CCF}"/>
              </a:ext>
            </a:extLst>
          </p:cNvPr>
          <p:cNvSpPr txBox="1"/>
          <p:nvPr/>
        </p:nvSpPr>
        <p:spPr>
          <a:xfrm>
            <a:off x="2994869" y="4915949"/>
            <a:ext cx="7189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Connecting to University Computers using the Instructions provided to students, a notification will be generated in the Authentication app. Press ‘Approve’. </a:t>
            </a:r>
          </a:p>
        </p:txBody>
      </p:sp>
    </p:spTree>
    <p:extLst>
      <p:ext uri="{BB962C8B-B14F-4D97-AF65-F5344CB8AC3E}">
        <p14:creationId xmlns:p14="http://schemas.microsoft.com/office/powerpoint/2010/main" val="150657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F443BA-C71A-4806-870B-0459116DB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2"/>
          <a:stretch/>
        </p:blipFill>
        <p:spPr>
          <a:xfrm>
            <a:off x="450209" y="605307"/>
            <a:ext cx="11291582" cy="59075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29F5F8-6446-4A84-9D08-81A430F3BA16}"/>
              </a:ext>
            </a:extLst>
          </p:cNvPr>
          <p:cNvSpPr/>
          <p:nvPr/>
        </p:nvSpPr>
        <p:spPr>
          <a:xfrm>
            <a:off x="8321879" y="864066"/>
            <a:ext cx="989901" cy="402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23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76DE04-6E81-4FF3-ADFF-A4B5C45A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18" y="391615"/>
            <a:ext cx="11333446" cy="59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0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AC3639-F16B-4B39-9829-4DA397346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12" y="501079"/>
            <a:ext cx="9766638" cy="56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8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851EEB-B75E-4ED0-9D91-92A2F611A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915" b="17018"/>
          <a:stretch/>
        </p:blipFill>
        <p:spPr>
          <a:xfrm>
            <a:off x="871676" y="722682"/>
            <a:ext cx="10693962" cy="507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7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851EEB-B75E-4ED0-9D91-92A2F611A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915" b="18085"/>
          <a:stretch/>
        </p:blipFill>
        <p:spPr>
          <a:xfrm>
            <a:off x="871676" y="722682"/>
            <a:ext cx="10708065" cy="50153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296C2A-D1EB-46C8-BED3-725D6103AF94}"/>
              </a:ext>
            </a:extLst>
          </p:cNvPr>
          <p:cNvSpPr/>
          <p:nvPr/>
        </p:nvSpPr>
        <p:spPr>
          <a:xfrm>
            <a:off x="2676088" y="2516697"/>
            <a:ext cx="1157717" cy="402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23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3044FF2-B6A4-4DE9-A659-8795CFC98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97" y="373820"/>
            <a:ext cx="10260457" cy="63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232251-9016-435D-A8E2-372103269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67" y="1022312"/>
            <a:ext cx="4896723" cy="1867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246698-EFDC-48F7-A634-3FAA7A89B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521" y="1040122"/>
            <a:ext cx="4896723" cy="1849873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747053-0426-4A17-98C9-3AC34D56FE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" b="46544"/>
          <a:stretch/>
        </p:blipFill>
        <p:spPr>
          <a:xfrm>
            <a:off x="1551962" y="3218626"/>
            <a:ext cx="2747545" cy="2853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7D26A2-B5BD-4DC3-8F3A-9817439F1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732" y="3429000"/>
            <a:ext cx="4895512" cy="29872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97D22E-4F51-45FB-8EC9-9841F1CFDDF9}"/>
              </a:ext>
            </a:extLst>
          </p:cNvPr>
          <p:cNvSpPr txBox="1"/>
          <p:nvPr/>
        </p:nvSpPr>
        <p:spPr>
          <a:xfrm>
            <a:off x="3405930" y="343949"/>
            <a:ext cx="462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Notifications and instructions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4D8A2A-9210-473F-8A4C-2E583E82D22B}"/>
              </a:ext>
            </a:extLst>
          </p:cNvPr>
          <p:cNvSpPr/>
          <p:nvPr/>
        </p:nvSpPr>
        <p:spPr>
          <a:xfrm>
            <a:off x="7046752" y="1694576"/>
            <a:ext cx="3766657" cy="3430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C4BDD0-D420-480E-93B4-C9E3899A95AF}"/>
              </a:ext>
            </a:extLst>
          </p:cNvPr>
          <p:cNvSpPr txBox="1"/>
          <p:nvPr/>
        </p:nvSpPr>
        <p:spPr>
          <a:xfrm>
            <a:off x="4093828" y="1098958"/>
            <a:ext cx="137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Step 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89A2D-DF0B-4E2D-9B96-1F695E27AC4C}"/>
              </a:ext>
            </a:extLst>
          </p:cNvPr>
          <p:cNvSpPr txBox="1"/>
          <p:nvPr/>
        </p:nvSpPr>
        <p:spPr>
          <a:xfrm>
            <a:off x="673567" y="3186432"/>
            <a:ext cx="137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Step 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599E2D-F0D7-4D3D-9E5B-10BD3EE33EEB}"/>
              </a:ext>
            </a:extLst>
          </p:cNvPr>
          <p:cNvSpPr txBox="1"/>
          <p:nvPr/>
        </p:nvSpPr>
        <p:spPr>
          <a:xfrm>
            <a:off x="9992687" y="1040122"/>
            <a:ext cx="137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Step 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3A4FF0-7208-4225-88CD-CF32B4E8CFD7}"/>
              </a:ext>
            </a:extLst>
          </p:cNvPr>
          <p:cNvSpPr txBox="1"/>
          <p:nvPr/>
        </p:nvSpPr>
        <p:spPr>
          <a:xfrm>
            <a:off x="9952141" y="3544449"/>
            <a:ext cx="137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Step 04</a:t>
            </a:r>
          </a:p>
        </p:txBody>
      </p:sp>
    </p:spTree>
    <p:extLst>
      <p:ext uri="{BB962C8B-B14F-4D97-AF65-F5344CB8AC3E}">
        <p14:creationId xmlns:p14="http://schemas.microsoft.com/office/powerpoint/2010/main" val="405083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437678-2E6C-4261-88B2-13D18FF0B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607" y="3887956"/>
            <a:ext cx="5001016" cy="1903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841E29-E1E5-4D0A-97DF-277D7A472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72" y="1172124"/>
            <a:ext cx="4735365" cy="1797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E6FDED-B3D4-4A90-85C2-40E4DE97D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95" y="3757952"/>
            <a:ext cx="3737172" cy="20118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6F37B5-5C72-477A-BB38-1356257A4A0A}"/>
              </a:ext>
            </a:extLst>
          </p:cNvPr>
          <p:cNvSpPr txBox="1"/>
          <p:nvPr/>
        </p:nvSpPr>
        <p:spPr>
          <a:xfrm>
            <a:off x="6199465" y="2600712"/>
            <a:ext cx="341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Follow instruction steps.</a:t>
            </a:r>
          </a:p>
        </p:txBody>
      </p:sp>
    </p:spTree>
    <p:extLst>
      <p:ext uri="{BB962C8B-B14F-4D97-AF65-F5344CB8AC3E}">
        <p14:creationId xmlns:p14="http://schemas.microsoft.com/office/powerpoint/2010/main" val="1985120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>
    <a:lnDef>
      <a:spPr>
        <a:ln w="12700" cmpd="sng"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3D54B28B1F7F40B710E7EB5AEE40E5" ma:contentTypeVersion="10" ma:contentTypeDescription="Create a new document." ma:contentTypeScope="" ma:versionID="eea1f9a3f0663dcdeaeaf19f95c77fc8">
  <xsd:schema xmlns:xsd="http://www.w3.org/2001/XMLSchema" xmlns:xs="http://www.w3.org/2001/XMLSchema" xmlns:p="http://schemas.microsoft.com/office/2006/metadata/properties" xmlns:ns2="fc74cc70-55af-47aa-974d-f7189f23d07a" xmlns:ns3="f4cce7f3-fa23-4d2f-924c-653f59da0fda" targetNamespace="http://schemas.microsoft.com/office/2006/metadata/properties" ma:root="true" ma:fieldsID="112da51007b361e9f81cf632b70859ee" ns2:_="" ns3:_="">
    <xsd:import namespace="fc74cc70-55af-47aa-974d-f7189f23d07a"/>
    <xsd:import namespace="f4cce7f3-fa23-4d2f-924c-653f59da0f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4cc70-55af-47aa-974d-f7189f23d0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ce7f3-fa23-4d2f-924c-653f59da0fd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B3F508-A480-48C6-A59D-1DFA1CEB30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C7666C-719A-4EDE-8ACD-A242D5BB1C35}">
  <ds:schemaRefs>
    <ds:schemaRef ds:uri="http://purl.org/dc/elements/1.1/"/>
    <ds:schemaRef ds:uri="http://schemas.microsoft.com/office/2006/metadata/properties"/>
    <ds:schemaRef ds:uri="fc74cc70-55af-47aa-974d-f7189f23d07a"/>
    <ds:schemaRef ds:uri="http://schemas.openxmlformats.org/package/2006/metadata/core-properties"/>
    <ds:schemaRef ds:uri="http://purl.org/dc/terms/"/>
    <ds:schemaRef ds:uri="f4cce7f3-fa23-4d2f-924c-653f59da0fda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AF3332-5AE9-413C-BDD5-A4ADFA4B21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74cc70-55af-47aa-974d-f7189f23d07a"/>
    <ds:schemaRef ds:uri="f4cce7f3-fa23-4d2f-924c-653f59da0f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94</Words>
  <Application>Microsoft Office PowerPoint</Application>
  <PresentationFormat>Widescreen</PresentationFormat>
  <Paragraphs>13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Candara</vt:lpstr>
      <vt:lpstr>Symbol</vt:lpstr>
      <vt:lpstr>Waveform</vt:lpstr>
      <vt:lpstr> Changing Authentication Method to Microsoft Authentication APP: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Access to University Computing Resources Online</dc:title>
  <dc:creator>Tappenden A.C.</dc:creator>
  <cp:lastModifiedBy>p.griffiths</cp:lastModifiedBy>
  <cp:revision>1</cp:revision>
  <dcterms:created xsi:type="dcterms:W3CDTF">2020-09-16T08:35:00Z</dcterms:created>
  <dcterms:modified xsi:type="dcterms:W3CDTF">2020-09-21T11:11:48Z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0x010100F33D54B28B1F7F40B710E7EB5AEE40E5</vt:lpwstr>
  </property>
</Properties>
</file>